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3" r:id="rId3"/>
    <p:sldId id="256" r:id="rId4"/>
    <p:sldId id="258" r:id="rId5"/>
    <p:sldId id="259" r:id="rId6"/>
    <p:sldId id="260" r:id="rId7"/>
    <p:sldId id="261" r:id="rId8"/>
    <p:sldId id="262" r:id="rId9"/>
    <p:sldId id="257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3" autoAdjust="0"/>
    <p:restoredTop sz="94660"/>
  </p:normalViewPr>
  <p:slideViewPr>
    <p:cSldViewPr snapToGrid="0">
      <p:cViewPr varScale="1">
        <p:scale>
          <a:sx n="82" d="100"/>
          <a:sy n="82" d="100"/>
        </p:scale>
        <p:origin x="4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79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0223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12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62020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8730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1735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6032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524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6118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89423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2541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34E1BB2-302E-43B8-A2FA-A0213AC805AB}" type="datetimeFigureOut">
              <a:rPr lang="es-EC" smtClean="0"/>
              <a:t>21/4/2025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E5ED425-7DC8-4E74-A9FB-39F3462185A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7907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77D89C4-4E79-4BFD-9752-D0DCAC621F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SHUAR COMMUNITY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240922EC-7B0F-4084-BC88-57A8771F0E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A STORY OF CHALLENGES AND SUSTAINABILITY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1D8478C6-ED31-4F60-92B9-AED2BB6210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921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7517">
        <p159:morph option="byObject"/>
      </p:transition>
    </mc:Choice>
    <mc:Fallback>
      <p:transition spd="slow" advTm="175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EB592-A412-461C-B054-C60C672E2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47367B-EB38-40FC-AC7A-9DF75444B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AACB5F8-A386-4734-91DD-BC908E0E5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1253" y="25692"/>
            <a:ext cx="6146938" cy="6772674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DF11736-4432-4C7E-B92E-F21CD969BE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220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2432">
        <p159:morph option="byObject"/>
      </p:transition>
    </mc:Choice>
    <mc:Fallback>
      <p:transition spd="slow" advTm="124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086D95-8CAF-4D22-9FA6-48527607FD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7B1B7CE-41F5-4A37-8DA4-4E9A708947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B3F3FBC9-67B7-4CEB-8F04-22708739E5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752E520-3786-4839-9A2B-07931C3ED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2E0041DD-9F99-45D9-A232-DCECFD994A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30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2649">
        <p159:morph option="byObject"/>
      </p:transition>
    </mc:Choice>
    <mc:Fallback>
      <p:transition spd="slow" advTm="22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BBEC8B-884A-426F-BF29-0FDC60A9C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3FA923-C4F9-425B-A8F1-18CF57F67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E51BD00-DE83-4580-8223-0B9B70B9B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6" y="37813"/>
            <a:ext cx="12152244" cy="6820187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BABC8D7-6385-4A57-A28C-BA9DFB3178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330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2107">
        <p159:morph option="byObject"/>
      </p:transition>
    </mc:Choice>
    <mc:Fallback>
      <p:transition spd="slow" advTm="121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F8A553-B5E5-4D42-A310-35C8CF09C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161AEB-F126-4BD5-BACD-DE261DB1C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15DD8FD-EB20-44A0-B916-CD0CA0700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83" y="0"/>
            <a:ext cx="10697817" cy="68580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8948223E-3B7D-47C6-8686-83574FDF59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5805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6054">
        <p159:morph option="byObject"/>
      </p:transition>
    </mc:Choice>
    <mc:Fallback>
      <p:transition spd="slow" advTm="160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3CF96-2776-40B8-88B8-781A724B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84BD6E-0545-4636-9346-923784DAC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81D0429-77CC-4609-B239-66690DB15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122" y="1"/>
            <a:ext cx="7096539" cy="6889736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E96F32E-FC64-4A8F-9A0C-6E4EFB9963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766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1813">
        <p159:morph option="byObject"/>
      </p:transition>
    </mc:Choice>
    <mc:Fallback>
      <p:transition spd="slow" advTm="218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65C9F1-823A-4772-A1AA-6A25D5A2B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0FF927-6083-4496-B498-36F06C77B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68F2AD-0227-405E-9AAE-BE98CCDEB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9" y="41702"/>
            <a:ext cx="12112488" cy="6751463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210A208-AAF0-477C-B21A-7BEB23F660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579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4011">
        <p159:morph option="byObject"/>
      </p:transition>
    </mc:Choice>
    <mc:Fallback>
      <p:transition spd="slow" advTm="140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7FAAA1-499B-499E-8900-46837FCD4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C60C47-97DA-4E7C-9B0B-30B7BEDF2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82C31F-BCFD-420D-A1A1-3C90CA920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48" y="20643"/>
            <a:ext cx="12052852" cy="6804672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E6107CA-5603-4CFF-9DBE-1F3FEE09CC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5766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9646">
        <p159:morph option="byObject"/>
      </p:transition>
    </mc:Choice>
    <mc:Fallback>
      <p:transition spd="slow" advTm="96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6A543D-1368-4624-AB0F-5136C6E7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ECD0E23-C813-4221-AB96-31A91EDC7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" y="0"/>
            <a:ext cx="12089972" cy="6858000"/>
          </a:xfr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8406F57-B3D2-4A7F-AB01-9B75204983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600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5520">
        <p159:morph option="byObject"/>
      </p:transition>
    </mc:Choice>
    <mc:Fallback>
      <p:transition spd="slow" advTm="155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A65E3B-BBAD-4F24-BA60-EBD9FED50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C9CF45-48D5-4136-91FC-3AA302B42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0F1157-09B2-42D3-9A9C-D04BA051C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286EB80-8EA3-4308-8F05-FF7BF8C1DC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56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7068">
        <p159:morph option="byObject"/>
      </p:transition>
    </mc:Choice>
    <mc:Fallback>
      <p:transition spd="slow" advTm="70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668071-EDEF-410C-93FB-821CBFD5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F4FDD9-CE76-40A0-BD2A-39E7E491D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CF3FC1A-E26F-4B77-8F16-4D34F1652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142"/>
            <a:ext cx="12224426" cy="6839857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49C5AFA-AFE0-4C82-AD66-49F6B7E985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421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8810">
        <p159:morph option="byObject"/>
      </p:transition>
    </mc:Choice>
    <mc:Fallback>
      <p:transition spd="slow" advTm="88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91677C-8DF9-4647-B146-D88A48F8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169817-5A21-4E4D-9267-A23808094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8E10631-AE02-4D51-B834-2281E2DF6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C18F636-FB6B-4EC2-9DCC-74E3963C4E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794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2370">
        <p159:morph option="byObject"/>
      </p:transition>
    </mc:Choice>
    <mc:Fallback>
      <p:transition spd="slow" advTm="223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206D28-36BA-4975-BB95-FBBF271C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B00CCC-E748-4DEB-B162-946441481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806CE4B-AC4A-4A67-8B6A-DE5E12392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8896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6495BE8-7A67-4307-979F-9012D70FB8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673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513">
        <p159:morph option="byObject"/>
      </p:transition>
    </mc:Choice>
    <mc:Fallback>
      <p:transition spd="slow" advTm="55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</Template>
  <TotalTime>41</TotalTime>
  <Words>8</Words>
  <Application>Microsoft Office PowerPoint</Application>
  <PresentationFormat>Panorámica</PresentationFormat>
  <Paragraphs>2</Paragraphs>
  <Slides>13</Slides>
  <Notes>0</Notes>
  <HiddenSlides>0</HiddenSlides>
  <MMClips>13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Corbel</vt:lpstr>
      <vt:lpstr>Base</vt:lpstr>
      <vt:lpstr>SHUAR COMMUNITY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Giuliana Vaca</dc:creator>
  <cp:lastModifiedBy>Giuliana Vaca</cp:lastModifiedBy>
  <cp:revision>4</cp:revision>
  <dcterms:created xsi:type="dcterms:W3CDTF">2025-04-22T00:32:50Z</dcterms:created>
  <dcterms:modified xsi:type="dcterms:W3CDTF">2025-04-22T01:14:45Z</dcterms:modified>
</cp:coreProperties>
</file>